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349250" y="1000107"/>
            <a:ext cx="8294716" cy="242571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rtl="0"/>
            <a:r>
              <a:rPr lang="ru-RU" sz="3600" kern="10" spc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F243E"/>
                </a:solidFill>
                <a:effectLst/>
                <a:latin typeface="Arial Black"/>
              </a:rPr>
              <a:t>Как животные готовятся к зиме</a:t>
            </a:r>
            <a:endParaRPr lang="ru-RU" sz="3600" kern="10" spc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0F243E"/>
              </a:solidFill>
              <a:effectLst/>
              <a:latin typeface="Arial Black"/>
            </a:endParaRPr>
          </a:p>
        </p:txBody>
      </p:sp>
      <p:pic>
        <p:nvPicPr>
          <p:cNvPr id="5" name="Рисунок 4" descr="C:\Documents and Settings\Администратор\Рабочий стол\Аттестация ИЛЯСОВА 2\Аттестация Илясова\2образовательные технологии\Как звери готовятся к зиме\img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143248"/>
            <a:ext cx="2842137" cy="269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Администратор\Рабочий стол\Аттестация ИЛЯСОВА 2\Аттестация Илясова\2образовательные технологии\Как звери готовятся к зиме\3сл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3786190"/>
            <a:ext cx="3484081" cy="269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14282" y="6143644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Воспитатель: </a:t>
            </a:r>
            <a:r>
              <a:rPr lang="ru-RU" b="1" dirty="0" err="1" smtClean="0">
                <a:solidFill>
                  <a:schemeClr val="bg1"/>
                </a:solidFill>
              </a:rPr>
              <a:t>Илясова</a:t>
            </a:r>
            <a:r>
              <a:rPr lang="ru-RU" b="1" dirty="0" smtClean="0">
                <a:solidFill>
                  <a:schemeClr val="bg1"/>
                </a:solidFill>
              </a:rPr>
              <a:t> Ольга </a:t>
            </a:r>
            <a:r>
              <a:rPr lang="ru-RU" b="1" dirty="0" err="1" smtClean="0">
                <a:solidFill>
                  <a:schemeClr val="bg1"/>
                </a:solidFill>
              </a:rPr>
              <a:t>Халимовна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Администратор\Рабочий стол\Аттестация ИЛЯСОВА 2\Аттестация Илясова\2образовательные технологии\Как звери готовятся к зиме\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Администратор\Рабочий стол\Аттестация ИЛЯСОВА 2\Аттестация Илясова\2образовательные технологии\Как звери готовятся к зиме\3сл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0"/>
            <a:ext cx="850109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Администратор\Рабочий стол\Аттестация ИЛЯСОВА 2\Аттестация Илясова\2образовательные технологии\Как звери готовятся к зиме\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0"/>
            <a:ext cx="8143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Администратор\Рабочий стол\Аттестация ИЛЯСОВА 2\Аттестация Илясова\2образовательные технологии\Как звери готовятся к зиме\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10</Words>
  <Application>Microsoft Office PowerPoint</Application>
  <PresentationFormat>Экран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Елена</cp:lastModifiedBy>
  <cp:revision>1</cp:revision>
  <dcterms:created xsi:type="dcterms:W3CDTF">2017-10-10T07:59:18Z</dcterms:created>
  <dcterms:modified xsi:type="dcterms:W3CDTF">2017-10-10T08:04:03Z</dcterms:modified>
</cp:coreProperties>
</file>