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9" r:id="rId4"/>
    <p:sldId id="283" r:id="rId5"/>
    <p:sldId id="272" r:id="rId6"/>
    <p:sldId id="274" r:id="rId7"/>
    <p:sldId id="281" r:id="rId8"/>
    <p:sldId id="28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2209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«Игры, на развитие внимания у детей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635496" cy="1856936"/>
          </a:xfrm>
        </p:spPr>
        <p:txBody>
          <a:bodyPr/>
          <a:lstStyle/>
          <a:p>
            <a:r>
              <a:rPr lang="ru-RU" dirty="0" err="1" smtClean="0"/>
              <a:t>Кантимирова</a:t>
            </a:r>
            <a:r>
              <a:rPr lang="ru-RU" dirty="0" smtClean="0"/>
              <a:t> Л.В., воспитатель</a:t>
            </a:r>
          </a:p>
          <a:p>
            <a:r>
              <a:rPr lang="ru-RU" dirty="0" err="1" smtClean="0"/>
              <a:t>Метелева</a:t>
            </a:r>
            <a:r>
              <a:rPr lang="ru-RU" dirty="0" smtClean="0"/>
              <a:t> В.О. учитель-логопед</a:t>
            </a:r>
          </a:p>
          <a:p>
            <a:r>
              <a:rPr lang="ru-RU" dirty="0" smtClean="0"/>
              <a:t>детского  сада </a:t>
            </a:r>
            <a:r>
              <a:rPr lang="ru-RU" smtClean="0"/>
              <a:t>«Дельфин» </a:t>
            </a:r>
            <a:r>
              <a:rPr lang="ru-RU" dirty="0" smtClean="0"/>
              <a:t>г. Нефтегорска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«Большие и малые цифры»</a:t>
            </a:r>
            <a:endParaRPr lang="ru-RU" dirty="0"/>
          </a:p>
        </p:txBody>
      </p:sp>
      <p:pic>
        <p:nvPicPr>
          <p:cNvPr id="6146" name="Picture 2" descr="C:\Users\толя\Desktop\Игры на внимание\img28 -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21011"/>
            <a:ext cx="7392453" cy="5636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534400" cy="495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 пониженный уровень развития основных свойств внимания;</a:t>
            </a:r>
            <a:br>
              <a:rPr lang="ru-RU" sz="3600" dirty="0" smtClean="0"/>
            </a:br>
            <a:r>
              <a:rPr lang="ru-RU" sz="3600" dirty="0" smtClean="0"/>
              <a:t> – утомляемость;</a:t>
            </a:r>
            <a:br>
              <a:rPr lang="ru-RU" sz="3600" dirty="0" smtClean="0"/>
            </a:br>
            <a:r>
              <a:rPr lang="ru-RU" sz="3600" dirty="0" smtClean="0"/>
              <a:t>- нуждаются в побуждении со стороны взрослого;</a:t>
            </a:r>
            <a:br>
              <a:rPr lang="ru-RU" sz="3600" dirty="0" smtClean="0"/>
            </a:br>
            <a:r>
              <a:rPr lang="ru-RU" sz="3600" dirty="0" smtClean="0"/>
              <a:t>- затрудняются в выборе продуктивной деятельности;</a:t>
            </a:r>
            <a:br>
              <a:rPr lang="ru-RU" sz="3600" dirty="0" smtClean="0"/>
            </a:br>
            <a:r>
              <a:rPr lang="ru-RU" sz="3600" dirty="0" smtClean="0"/>
              <a:t>- ошибаются на протяжении всей работы.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457200"/>
            <a:ext cx="8406789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5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Для всех детей с ОВЗ характерно: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81800" cy="457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Педагогические условия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1600200"/>
            <a:ext cx="86868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Систематически выполнять игры  и упражнения на внимание в занятиях и режимных моментах.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Включать ребёнка в новые виды деятельности.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Разнообразие средств руководства вниманием  (речь, жест, от инструкции – к самоинструкции).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Смена видов деятельности (использование потенциала  непроизвольного внимания).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Опора на познавательный интерес (занимательность, головоломки, проблемные вопросы).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 Требования  к организации деятельности: подготовка к смене задачи, доведение начатого до конца.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86543C\Рабочий стол\16 1720\Циклограмма 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763000" cy="64533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Игры на развитие</a:t>
            </a:r>
            <a:br>
              <a:rPr lang="ru-RU" dirty="0" smtClean="0">
                <a:latin typeface="Georgia" pitchFamily="18" charset="0"/>
              </a:rPr>
            </a:br>
            <a:r>
              <a:rPr lang="ru-RU" dirty="0" smtClean="0">
                <a:latin typeface="Georgia" pitchFamily="18" charset="0"/>
              </a:rPr>
              <a:t> зрительного внимания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ИСК D\Детский сад\Семинары\16 17\кантимирова внимание\FhbdDNSQv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-152400"/>
            <a:ext cx="4038600" cy="57531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4419600" cy="1143000"/>
          </a:xfrm>
        </p:spPr>
        <p:txBody>
          <a:bodyPr/>
          <a:lstStyle/>
          <a:p>
            <a:pPr algn="ctr"/>
            <a:r>
              <a:rPr lang="ru-RU" dirty="0" smtClean="0"/>
              <a:t>Путаница</a:t>
            </a:r>
            <a:endParaRPr lang="ru-RU" dirty="0"/>
          </a:p>
        </p:txBody>
      </p:sp>
      <p:pic>
        <p:nvPicPr>
          <p:cNvPr id="8194" name="Picture 2" descr="C:\Users\толя\Desktop\raskras_grib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52400" y="2362200"/>
            <a:ext cx="5791200" cy="4107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оля\Desktop\Игры на внимание\933e37a33d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457200"/>
            <a:ext cx="4419600" cy="6096000"/>
          </a:xfrm>
          <a:prstGeom prst="rect">
            <a:avLst/>
          </a:prstGeom>
          <a:noFill/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819400"/>
            <a:ext cx="42672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Графическое изображение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724400" y="3200400"/>
            <a:ext cx="441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Лабиринт</a:t>
            </a:r>
            <a:endParaRPr lang="ru-RU" dirty="0"/>
          </a:p>
        </p:txBody>
      </p:sp>
      <p:pic>
        <p:nvPicPr>
          <p:cNvPr id="5122" name="Picture 2" descr="C:\Users\толя\Desktop\Игры на внимание\proydilabir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829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нтимирова семинар\школа скорочтения\2 лабиринт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81462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127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«Игры, на развитие внимания у детей с ОВЗ</vt:lpstr>
      <vt:lpstr>-  пониженный уровень развития основных свойств внимания;  – утомляемость; - нуждаются в побуждении со стороны взрослого; - затрудняются в выборе продуктивной деятельности; - ошибаются на протяжении всей работы.</vt:lpstr>
      <vt:lpstr>Педагогические условия</vt:lpstr>
      <vt:lpstr>Слайд 4</vt:lpstr>
      <vt:lpstr>Игры на развитие  зрительного внимания</vt:lpstr>
      <vt:lpstr>Путаница</vt:lpstr>
      <vt:lpstr>Графическое изображение</vt:lpstr>
      <vt:lpstr>Лабиринт</vt:lpstr>
      <vt:lpstr>Слайд 9</vt:lpstr>
      <vt:lpstr> «Большие и малые цифры»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«Внимание есть та дверь, через которую проходит всё, что только видно в душу человека из внешнего мира» К.Д.Ушинский</dc:title>
  <dc:creator>Юлия</dc:creator>
  <cp:lastModifiedBy>Елена</cp:lastModifiedBy>
  <cp:revision>56</cp:revision>
  <dcterms:created xsi:type="dcterms:W3CDTF">2006-08-16T00:00:00Z</dcterms:created>
  <dcterms:modified xsi:type="dcterms:W3CDTF">2018-04-01T09:09:10Z</dcterms:modified>
</cp:coreProperties>
</file>