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LDM\Downloads\Новая папка\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86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LDM\Downloads\Новая папка\i.jpgmn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712967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60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LDM\Downloads\Новая папка\i.jpgn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69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LDM\Downloads\Новая папка\i.jpgmn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48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LDM\Downloads\Новая папка\i.jpg,m,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95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LDM\Downloads\Новая папка\i.jpgnbgk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81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LDM\Downloads\Новая папка\jhkj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1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37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LDM</dc:creator>
  <cp:lastModifiedBy>LDM</cp:lastModifiedBy>
  <cp:revision>1</cp:revision>
  <dcterms:created xsi:type="dcterms:W3CDTF">2017-09-17T20:56:02Z</dcterms:created>
  <dcterms:modified xsi:type="dcterms:W3CDTF">2017-09-17T21:02:57Z</dcterms:modified>
</cp:coreProperties>
</file>