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3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75" autoAdjust="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1657F-A664-4EE2-8263-3731C7E02E67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DBABA-0E22-4150-B388-A1FE0B3A42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099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DBABA-0E22-4150-B388-A1FE0B3A424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658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LDM\Downloads\Новая папка\jkh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68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DM\Downloads\Новая папка\i.jpgv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498" y="0"/>
            <a:ext cx="86409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383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ura-dione.ru/gallery/images/949889_grach-karti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25" y="357166"/>
            <a:ext cx="8905875" cy="62769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242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good.photolandiya.ru/img-q5y5x5n4g4041456w4t4q2j5q5w5a4q4m4t5o4c4l4q414i4n5t4o2m4r4/images/shop/ptgoda/solovey0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-29259"/>
            <a:ext cx="4857784" cy="68872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LDM\Downloads\Новая папка\i.jpgchgv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12" y="-99393"/>
            <a:ext cx="8856983" cy="721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81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DM\Downloads\Новая папка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0"/>
            <a:ext cx="7272807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697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Экран (4:3)</PresentationFormat>
  <Paragraphs>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LDM</dc:creator>
  <cp:lastModifiedBy>Елена</cp:lastModifiedBy>
  <cp:revision>2</cp:revision>
  <dcterms:created xsi:type="dcterms:W3CDTF">2017-09-17T19:37:04Z</dcterms:created>
  <dcterms:modified xsi:type="dcterms:W3CDTF">2017-09-18T17:51:12Z</dcterms:modified>
</cp:coreProperties>
</file>